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6" r:id="rId6"/>
    <p:sldId id="264" r:id="rId7"/>
    <p:sldId id="261" r:id="rId8"/>
    <p:sldId id="263" r:id="rId9"/>
    <p:sldId id="265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6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40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8958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288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6531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85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937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90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2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1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7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803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7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97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421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666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F6C07-5721-4FA6-A8A0-74F10E67B8C6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7AE343-3518-4097-A0BD-0E6588A9B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46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87927"/>
            <a:ext cx="7766936" cy="3662909"/>
          </a:xfrm>
        </p:spPr>
        <p:txBody>
          <a:bodyPr/>
          <a:lstStyle/>
          <a:p>
            <a:pPr algn="ctr"/>
            <a:r>
              <a:rPr lang="ru-RU" sz="2400" dirty="0"/>
              <a:t>МУНИЦИПАЛЬНОЕ БЮДЖЕТНОЕ ДОШКОЛЬНОЕ ОБРАЗОВАТЕЛЬНОЕ</a:t>
            </a:r>
            <a:br>
              <a:rPr lang="ru-RU" sz="2400" dirty="0"/>
            </a:br>
            <a:r>
              <a:rPr lang="ru-RU" sz="2400" dirty="0"/>
              <a:t>УЧРЕЖДЕНИЕ ДЕТСКИЙ САД №45 «ВОЛЧОК»</a:t>
            </a:r>
            <a:br>
              <a:rPr lang="ru-RU" sz="2400" dirty="0"/>
            </a:br>
            <a:r>
              <a:rPr lang="ru-RU" sz="2400" dirty="0"/>
              <a:t>(МБДОУ №45 «Волчок»)</a:t>
            </a:r>
            <a:br>
              <a:rPr lang="ru-RU" sz="2400" dirty="0"/>
            </a:br>
            <a:r>
              <a:rPr lang="ru-RU" b="1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9123" y="2807084"/>
            <a:ext cx="9742824" cy="3034145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sz="3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 </a:t>
            </a:r>
          </a:p>
          <a:p>
            <a:pPr algn="ctr"/>
            <a:r>
              <a:rPr lang="ru-RU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воспитанников группы старшего дошкольного возраста </a:t>
            </a:r>
          </a:p>
          <a:p>
            <a:pPr algn="ctr"/>
            <a:r>
              <a:rPr lang="ru-RU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(5-6 лет) №14 «Вундеркинды»</a:t>
            </a:r>
          </a:p>
          <a:p>
            <a:pPr algn="ctr"/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«Сохраним лесную красавицу»</a:t>
            </a:r>
          </a:p>
          <a:p>
            <a:pPr algn="ctr"/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Сургут, 2022г.</a:t>
            </a:r>
          </a:p>
          <a:p>
            <a:pPr algn="ctr"/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Ибрагимова З.М., Лунёва Н.Н. </a:t>
            </a:r>
          </a:p>
        </p:txBody>
      </p:sp>
    </p:spTree>
    <p:extLst>
      <p:ext uri="{BB962C8B-B14F-4D97-AF65-F5344CB8AC3E}">
        <p14:creationId xmlns:p14="http://schemas.microsoft.com/office/powerpoint/2010/main" val="2249305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Впечатления о проведённой работе: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работы с детьми и также с родителями, получили много впечатлений о проведённой работе. Дети получили дополнительные знания о хвойных породах деревьев. А также родители активно приняли участие. Взрослые будут бережнее относиться к лесным ресурсам. Создание условий для формирования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–родительских отношений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нашей группы и их родители считают, что елки необходимо беречь и не рубить их на Новый год. А также разместили буклеты на городских стендах-объявлений, и в подъезде своего дома. Однако далеко не все люди используют вместо живой елки другие атрибуты Новогоднего праздника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убедились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том, что вместо живой, зелёной красавицы дом можно украсить искусственными елями.</a:t>
            </a:r>
          </a:p>
          <a:p>
            <a:pPr marL="0" indent="0" algn="ctr">
              <a:buNone/>
            </a:pP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200" i="1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С наступающим Новым годом!!!</a:t>
            </a:r>
            <a:br>
              <a:rPr lang="ru-RU" sz="5200" i="1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</a:br>
            <a:br>
              <a:rPr lang="ru-RU" dirty="0"/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89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35846"/>
            <a:ext cx="8839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Цель: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природоохранного поведения и повышение творческой активности детей, развитие эмоционально-доброжелательного отношения к объектам природы в процессе общения с ними.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первоначальные умения и навыки экологически грамотного поведения детей в природе;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познавательный интерес к миру природы;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правильно взаимодействовать с природой;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хвойным деревьям, желание сохранить их растущими в ближайшем окружении: на участке, в лесу.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включению семьи в процесс реализации проекта по формированию экологической культуры.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99" y="4029165"/>
            <a:ext cx="4336474" cy="253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51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 Black" panose="020B0A04020102020204" pitchFamily="34" charset="0"/>
              </a:rPr>
              <a:t>Активные участники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5" y="2160590"/>
            <a:ext cx="4835237" cy="175947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 приняли участие 17 семей,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группы среднего возраста (4-5 лет)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«Вундеркинды»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52" y="1469967"/>
            <a:ext cx="4384548" cy="3779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492" y="1191490"/>
            <a:ext cx="4862944" cy="472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73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3" y="1607126"/>
            <a:ext cx="6303818" cy="4738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40328"/>
            <a:ext cx="8596668" cy="66501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«Помните взрослые, помните дети –</a:t>
            </a:r>
            <a:br>
              <a:rPr lang="ru-RU" dirty="0"/>
            </a:br>
            <a:r>
              <a:rPr lang="ru-RU" b="1" dirty="0"/>
              <a:t>за жизнь каждой ёлочки люди в ответе!»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1" y="1607126"/>
            <a:ext cx="5140036" cy="5098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Скоро Новый год - чудесный,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сказочный праздник!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Готовимся к празднику мы не спеша. </a:t>
            </a:r>
            <a:br>
              <a:rPr lang="ru-RU" dirty="0"/>
            </a:br>
            <a:r>
              <a:rPr lang="ru-RU" dirty="0"/>
              <a:t>Нарядная елочка — как хороша!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А после её пожелтевший скелет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Мы выбросим в мусор - и ёлочки нет!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А ей вот, красавице жить бы да жить,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И «лапками» зайца в морозы укрыть.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Весною на веточках птиц собирать.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Для многих животных пристанищем стать!</a:t>
            </a:r>
          </a:p>
          <a:p>
            <a:pPr marL="0" indent="0">
              <a:buNone/>
            </a:pPr>
            <a:r>
              <a:rPr lang="ru-RU" b="1" dirty="0"/>
              <a:t> «Сохраним хвойные деревья!»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848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6255"/>
            <a:ext cx="8596668" cy="176414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инициатива: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разместили буклеты на городских стендах-объявлений, и в подъезде своего дома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1"/>
            <a:ext cx="5155430" cy="463665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68288"/>
            <a:ext cx="5694218" cy="4698767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2786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3211" y="623454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928" y="166255"/>
            <a:ext cx="5001490" cy="32973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436" y="166256"/>
            <a:ext cx="4433455" cy="347749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0731" y="3643746"/>
            <a:ext cx="4133446" cy="2975106"/>
          </a:xfrm>
          <a:prstGeom prst="rect">
            <a:avLst/>
          </a:prstGeom>
          <a:scene3d>
            <a:camera prst="perspectiveAbove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1886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1" y="374072"/>
            <a:ext cx="4350327" cy="124691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Стенгазета.</a:t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воспитателей и детей</a:t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«Сделаем елочку»</a:t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рисунков: </a:t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«Берегите ель»</a:t>
            </a:r>
          </a:p>
        </p:txBody>
      </p:sp>
      <p:pic>
        <p:nvPicPr>
          <p:cNvPr id="1026" name="Picture 2" descr="http://tmndetsady.ru/upload/news/2017/05/orig_beeab6278c90102363e47965bbd33f0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36" y="249382"/>
            <a:ext cx="4355066" cy="31588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08" y="2431256"/>
            <a:ext cx="3416832" cy="29540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54" y="3908286"/>
            <a:ext cx="3678128" cy="24519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196" y="3971997"/>
            <a:ext cx="3726367" cy="2324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10" y="249382"/>
            <a:ext cx="3172690" cy="31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8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46684">
            <a:off x="1445739" y="3394364"/>
            <a:ext cx="2816596" cy="29887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55267">
            <a:off x="8501652" y="3300960"/>
            <a:ext cx="3103133" cy="29968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5702">
            <a:off x="5058465" y="3080487"/>
            <a:ext cx="2462997" cy="277392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Совместное творчество с участием родителей «Елочка красавица»</a:t>
            </a:r>
          </a:p>
        </p:txBody>
      </p:sp>
    </p:spTree>
    <p:extLst>
      <p:ext uri="{BB962C8B-B14F-4D97-AF65-F5344CB8AC3E}">
        <p14:creationId xmlns:p14="http://schemas.microsoft.com/office/powerpoint/2010/main" val="226368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789" y="554181"/>
            <a:ext cx="8596668" cy="16625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Результат  социологического опроса родителей группы.</a:t>
            </a:r>
            <a:br>
              <a:rPr lang="ru-RU" dirty="0"/>
            </a:br>
            <a:r>
              <a:rPr lang="ru-RU" sz="1800" dirty="0">
                <a:solidFill>
                  <a:schemeClr val="tx1"/>
                </a:solidFill>
              </a:rPr>
              <a:t>(</a:t>
            </a:r>
            <a:r>
              <a:rPr lang="ru-RU" sz="1800" dirty="0">
                <a:solidFill>
                  <a:srgbClr val="002060"/>
                </a:solidFill>
              </a:rPr>
              <a:t>участвовали 17 семей</a:t>
            </a:r>
            <a:r>
              <a:rPr lang="ru-RU" sz="1800" dirty="0">
                <a:solidFill>
                  <a:schemeClr val="tx1"/>
                </a:solidFill>
              </a:rPr>
              <a:t>)</a:t>
            </a:r>
            <a:br>
              <a:rPr lang="ru-RU" dirty="0"/>
            </a:br>
            <a:br>
              <a:rPr lang="ru-RU" dirty="0"/>
            </a:br>
            <a:r>
              <a:rPr lang="ru-RU" dirty="0"/>
              <a:t>1.Будет ли у Вас на праздник дома елка?</a:t>
            </a:r>
            <a:br>
              <a:rPr lang="ru-RU" dirty="0"/>
            </a:br>
            <a:r>
              <a:rPr lang="ru-RU" sz="2000" b="1" dirty="0">
                <a:solidFill>
                  <a:srgbClr val="002060"/>
                </a:solidFill>
                <a:latin typeface="Sitka Small" panose="02000505000000020004" pitchFamily="2" charset="0"/>
              </a:rPr>
              <a:t>Да -17 родителей</a:t>
            </a:r>
            <a:br>
              <a:rPr lang="ru-RU" sz="2000" b="1" dirty="0">
                <a:solidFill>
                  <a:srgbClr val="002060"/>
                </a:solidFill>
                <a:latin typeface="Sitka Small" panose="02000505000000020004" pitchFamily="2" charset="0"/>
              </a:rPr>
            </a:br>
            <a:r>
              <a:rPr lang="ru-RU" dirty="0"/>
              <a:t>2. Какую елку будете устанавливать?</a:t>
            </a:r>
            <a:br>
              <a:rPr lang="ru-RU" dirty="0"/>
            </a:b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Искусственную 15 родителей</a:t>
            </a:r>
            <a:b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Предпочитаю новогоднюю композицию – 2 родителя (папы)</a:t>
            </a:r>
            <a:br>
              <a:rPr lang="ru-RU" sz="20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dirty="0"/>
              <a:t>3. Как Вы относитесь к тому, что люди к празднику вырубают хвойные деревья самовольно?</a:t>
            </a:r>
            <a:br>
              <a:rPr lang="ru-RU" dirty="0"/>
            </a:br>
            <a:r>
              <a:rPr lang="ru-RU" sz="2700" b="1" dirty="0">
                <a:solidFill>
                  <a:srgbClr val="002060"/>
                </a:solidFill>
                <a:latin typeface="Candara" panose="020E0502030303020204" pitchFamily="34" charset="0"/>
              </a:rPr>
              <a:t>Отрицательно- 17 родителей</a:t>
            </a:r>
            <a:br>
              <a:rPr lang="ru-RU" sz="2700" b="1" dirty="0">
                <a:solidFill>
                  <a:srgbClr val="002060"/>
                </a:solidFill>
                <a:latin typeface="Candara" panose="020E0502030303020204" pitchFamily="34" charset="0"/>
              </a:rPr>
            </a:br>
            <a:endParaRPr lang="ru-RU" sz="2700" b="1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8414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517</Words>
  <Application>Microsoft Office PowerPoint</Application>
  <PresentationFormat>Широкоэкранный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Bahnschrift SemiBold Condensed</vt:lpstr>
      <vt:lpstr>Candara</vt:lpstr>
      <vt:lpstr>Comic Sans MS</vt:lpstr>
      <vt:lpstr>Sitka Small</vt:lpstr>
      <vt:lpstr>Times New Roman</vt:lpstr>
      <vt:lpstr>Trebuchet MS</vt:lpstr>
      <vt:lpstr>Wingdings</vt:lpstr>
      <vt:lpstr>Wingdings 3</vt:lpstr>
      <vt:lpstr>Аспект</vt:lpstr>
      <vt:lpstr>МУНИЦИПАЛЬНОЕ БЮДЖЕТНОЕ ДОШКОЛЬНОЕ ОБРАЗОВАТЕЛЬНОЕ УЧРЕЖДЕНИЕ ДЕТСКИЙ САД №45 «ВОЛЧОК» (МБДОУ №45 «Волчок»)   </vt:lpstr>
      <vt:lpstr>Презентация PowerPoint</vt:lpstr>
      <vt:lpstr>Активные участники</vt:lpstr>
      <vt:lpstr>«Помните взрослые, помните дети – за жизнь каждой ёлочки люди в ответе!» </vt:lpstr>
      <vt:lpstr>Родительская инициатива: разместили буклеты на городских стендах-объявлений, и в подъезде своего дома</vt:lpstr>
      <vt:lpstr>Презентация PowerPoint</vt:lpstr>
      <vt:lpstr>Стенгазета. Совместная работа воспитателей и детей  «Сделаем елочку»  Выставка рисунков:  «Берегите ель»</vt:lpstr>
      <vt:lpstr>Совместное творчество с участием родителей «Елочка красавица»</vt:lpstr>
      <vt:lpstr>Результат  социологического опроса родителей группы. (участвовали 17 семей)  1.Будет ли у Вас на праздник дома елка? Да -17 родителей 2. Какую елку будете устанавливать? Искусственную 15 родителей Предпочитаю новогоднюю композицию – 2 родителя (папы) 3. Как Вы относитесь к тому, что люди к празднику вырубают хвойные деревья самовольно? Отрицательно- 17 родителей </vt:lpstr>
      <vt:lpstr>Впечатления о проведённой работе: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№45 «ВОЛЧОК» (МБДОУ №45 «Волчок»)   </dc:title>
  <dc:creator>User</dc:creator>
  <cp:lastModifiedBy>Наталья Лунёва</cp:lastModifiedBy>
  <cp:revision>18</cp:revision>
  <dcterms:created xsi:type="dcterms:W3CDTF">2022-12-13T04:14:53Z</dcterms:created>
  <dcterms:modified xsi:type="dcterms:W3CDTF">2024-07-30T09:27:59Z</dcterms:modified>
</cp:coreProperties>
</file>