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2" r:id="rId5"/>
    <p:sldId id="263" r:id="rId6"/>
    <p:sldId id="264" r:id="rId7"/>
    <p:sldId id="265" r:id="rId8"/>
    <p:sldId id="261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169D-B7F4-4567-ADA1-2C4C420D5F00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BE44-1003-41A5-BB2F-590195747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284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169D-B7F4-4567-ADA1-2C4C420D5F00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BE44-1003-41A5-BB2F-590195747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729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169D-B7F4-4567-ADA1-2C4C420D5F00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BE44-1003-41A5-BB2F-590195747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287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169D-B7F4-4567-ADA1-2C4C420D5F00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BE44-1003-41A5-BB2F-590195747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868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169D-B7F4-4567-ADA1-2C4C420D5F00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BE44-1003-41A5-BB2F-590195747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073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169D-B7F4-4567-ADA1-2C4C420D5F00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BE44-1003-41A5-BB2F-590195747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494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169D-B7F4-4567-ADA1-2C4C420D5F00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BE44-1003-41A5-BB2F-590195747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482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169D-B7F4-4567-ADA1-2C4C420D5F00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BE44-1003-41A5-BB2F-590195747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266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169D-B7F4-4567-ADA1-2C4C420D5F00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BE44-1003-41A5-BB2F-590195747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041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169D-B7F4-4567-ADA1-2C4C420D5F00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BE44-1003-41A5-BB2F-590195747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479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169D-B7F4-4567-ADA1-2C4C420D5F00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BE44-1003-41A5-BB2F-590195747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410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E169D-B7F4-4567-ADA1-2C4C420D5F00}" type="datetimeFigureOut">
              <a:rPr lang="ru-RU" smtClean="0"/>
              <a:t>30.07.2024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3BE44-1003-41A5-BB2F-590195747A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885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2795880"/>
            <a:ext cx="5638800" cy="375922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412182" y="2967335"/>
            <a:ext cx="3616036" cy="2223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семья Алиевых </a:t>
            </a:r>
          </a:p>
          <a:p>
            <a:pPr algn="ctr">
              <a:lnSpc>
                <a:spcPct val="20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проект</a:t>
            </a:r>
          </a:p>
          <a:p>
            <a:pPr algn="ctr">
              <a:lnSpc>
                <a:spcPct val="20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№45 «Волчок» </a:t>
            </a:r>
          </a:p>
          <a:p>
            <a:pPr algn="ctr">
              <a:lnSpc>
                <a:spcPct val="20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Сургут</a:t>
            </a: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96983" y="761999"/>
            <a:ext cx="5999018" cy="5278583"/>
          </a:xfrm>
          <a:prstGeom prst="verticalScroll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«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БУМАГИ В ДОМАШНИХ УСЛОВИЯХ»</a:t>
            </a:r>
          </a:p>
        </p:txBody>
      </p:sp>
    </p:spTree>
    <p:extLst>
      <p:ext uri="{BB962C8B-B14F-4D97-AF65-F5344CB8AC3E}">
        <p14:creationId xmlns:p14="http://schemas.microsoft.com/office/powerpoint/2010/main" val="1385058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035"/>
            <a:ext cx="12193057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836" y="152102"/>
            <a:ext cx="2374390" cy="316585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808" y="152102"/>
            <a:ext cx="2777562" cy="370341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15" y="3355413"/>
            <a:ext cx="2232337" cy="297645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102" y="344090"/>
            <a:ext cx="2422787" cy="323038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409" y="3259585"/>
            <a:ext cx="1840824" cy="330934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3" name="Вертикальный свиток 12"/>
          <p:cNvSpPr/>
          <p:nvPr/>
        </p:nvSpPr>
        <p:spPr>
          <a:xfrm>
            <a:off x="5109071" y="1052946"/>
            <a:ext cx="4254031" cy="5043054"/>
          </a:xfrm>
          <a:prstGeom prst="verticalScroll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Сберегли лесные ресурсы, применяя вторичное сырьё для  развития творческие способности в разных направлениях </a:t>
            </a: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Consolas" panose="020B0609020204030204" pitchFamily="49" charset="0"/>
              </a:rPr>
              <a:t>И у нас получились  стаканчики для посадки лука. </a:t>
            </a:r>
          </a:p>
        </p:txBody>
      </p:sp>
    </p:spTree>
    <p:extLst>
      <p:ext uri="{BB962C8B-B14F-4D97-AF65-F5344CB8AC3E}">
        <p14:creationId xmlns:p14="http://schemas.microsoft.com/office/powerpoint/2010/main" val="3857448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1"/>
            <a:ext cx="12193057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0037" y="3244334"/>
            <a:ext cx="59587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95600" y="2967335"/>
            <a:ext cx="57698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3893" y="2967335"/>
            <a:ext cx="8824211" cy="329320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Подарки маме и бабушке</a:t>
            </a:r>
          </a:p>
          <a:p>
            <a:pPr algn="ctr"/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за внимание </a:t>
            </a:r>
            <a:endParaRPr lang="ru-RU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-984" t="10803" r="6787" b="18728"/>
          <a:stretch/>
        </p:blipFill>
        <p:spPr>
          <a:xfrm>
            <a:off x="929320" y="-103021"/>
            <a:ext cx="4197927" cy="344978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09855" y="-353833"/>
            <a:ext cx="2152526" cy="46582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41794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3938749"/>
            <a:ext cx="9144000" cy="1655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Овальная выноска 6"/>
          <p:cNvSpPr/>
          <p:nvPr/>
        </p:nvSpPr>
        <p:spPr>
          <a:xfrm>
            <a:off x="5832764" y="102023"/>
            <a:ext cx="5832764" cy="2649267"/>
          </a:xfrm>
          <a:prstGeom prst="wedgeEllipseCallout">
            <a:avLst>
              <a:gd name="adj1" fmla="val -35322"/>
              <a:gd name="adj2" fmla="val 708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способов создания бумаги и возможность ее использования</a:t>
            </a:r>
            <a:endParaRPr lang="ru-RU" sz="2000" b="1" dirty="0"/>
          </a:p>
        </p:txBody>
      </p:sp>
      <p:sp>
        <p:nvSpPr>
          <p:cNvPr id="9" name="Овальная выноска 8"/>
          <p:cNvSpPr/>
          <p:nvPr/>
        </p:nvSpPr>
        <p:spPr>
          <a:xfrm>
            <a:off x="997528" y="2536844"/>
            <a:ext cx="7841673" cy="3133662"/>
          </a:xfrm>
          <a:prstGeom prst="wedgeEllipseCallout">
            <a:avLst>
              <a:gd name="adj1" fmla="val -40974"/>
              <a:gd name="adj2" fmla="val 7001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1.Вспомнить историю создания бумаги. </a:t>
            </a:r>
          </a:p>
          <a:p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2.Изучить один из способов изготовления бумаги в домашних условиях.</a:t>
            </a:r>
          </a:p>
          <a:p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3.Собрать необходимый материал для изготовления бумаги.</a:t>
            </a:r>
          </a:p>
          <a:p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4.Изготовить бумагу в домашних условиях. </a:t>
            </a:r>
          </a:p>
        </p:txBody>
      </p:sp>
      <p:sp>
        <p:nvSpPr>
          <p:cNvPr id="10" name="Овальная выноска 9"/>
          <p:cNvSpPr/>
          <p:nvPr/>
        </p:nvSpPr>
        <p:spPr>
          <a:xfrm>
            <a:off x="526472" y="311522"/>
            <a:ext cx="4364182" cy="2225322"/>
          </a:xfrm>
          <a:prstGeom prst="wedgeEllipseCallout">
            <a:avLst>
              <a:gd name="adj1" fmla="val -43055"/>
              <a:gd name="adj2" fmla="val 8927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u="sng" dirty="0">
                <a:solidFill>
                  <a:schemeClr val="tx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000" b="1" dirty="0">
                <a:solidFill>
                  <a:schemeClr val="tx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«ИЗГОТОВЛЕНИЕ БУМАГИ В ДОМАШНИХ УСЛОВИЯХ»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048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" name="Picture 10" descr="d8bf9c3ec6e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288" y="404813"/>
            <a:ext cx="3600450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056909" y="91780"/>
            <a:ext cx="5527963" cy="2563090"/>
          </a:xfrm>
          <a:prstGeom prst="wedgeRoundRectCallout">
            <a:avLst>
              <a:gd name="adj1" fmla="val -73214"/>
              <a:gd name="adj2" fmla="val 9601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Бумагу изобрел в Китае примерно  в 105 году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Цай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Лунь. Он нашел способ делать бумагу из волокнистой внутренней части коры тутового дерева. </a:t>
            </a:r>
          </a:p>
        </p:txBody>
      </p:sp>
      <p:pic>
        <p:nvPicPr>
          <p:cNvPr id="6" name="Picture 12" descr="artocarpusaltilis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3850" y="3789363"/>
            <a:ext cx="3671888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1302271010_as%20do%20the%20pape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918364" y="2695279"/>
            <a:ext cx="5902036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802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9375" y="0"/>
            <a:ext cx="12303893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97781" y="2551837"/>
            <a:ext cx="5569527" cy="295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/>
              <a:t>В давние исторические времена, когда Китайцы еще не изобрели бумагу, люди писали на разных материалах. Египтяне на папирусах, кто-то на листьях деревьев, а кто-то и на обыкновенных деревянных дощечках, покрытых воском, затем, для написания придумали пергамент– это обработанная и высушенная кожа животных</a:t>
            </a:r>
          </a:p>
        </p:txBody>
      </p:sp>
      <p:pic>
        <p:nvPicPr>
          <p:cNvPr id="6" name="Picture 8" descr="d80abbf33fb4a75dc89700114a1aa6a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1188" y="176213"/>
            <a:ext cx="334803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kniga-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11188" y="2655454"/>
            <a:ext cx="2719387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1304906139_pict_6762a4738aa14732b3d19e38231f591d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12637" y="196573"/>
            <a:ext cx="35702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 descr="Papyrus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795784" y="2655454"/>
            <a:ext cx="2236788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3012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" name="Picture 16" descr="0011-010-Bumazhnoe-proizvodstvo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93478" y="153085"/>
            <a:ext cx="388937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8" descr="2(2)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47482" y="3259217"/>
            <a:ext cx="3887788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4" descr="600x600,fs-KIRILLINA,54,100_6280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978578" y="484332"/>
            <a:ext cx="4978924" cy="262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068290" y="3105835"/>
            <a:ext cx="4779819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2400" b="1" dirty="0"/>
              <a:t>Производство бумаги начинается с того, что на комбинат доставляются брёвна по реке, либо наземным транспортом</a:t>
            </a:r>
          </a:p>
        </p:txBody>
      </p:sp>
    </p:spTree>
    <p:extLst>
      <p:ext uri="{BB962C8B-B14F-4D97-AF65-F5344CB8AC3E}">
        <p14:creationId xmlns:p14="http://schemas.microsoft.com/office/powerpoint/2010/main" val="1222029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Picture 10" descr="0a188ec00e9ee6a57f369b90ac0a9c0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82180" y="123163"/>
            <a:ext cx="3216276" cy="2353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8" descr="9386e8680636fed33f8f8ecf2615118b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70873" y="2791402"/>
            <a:ext cx="3057983" cy="244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0" descr="40066_1000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642410" y="104144"/>
            <a:ext cx="2873903" cy="251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2" descr="2-priem-makulaturyi-kuplyu-othodyi-plenki-i-drugoe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211902" y="3048262"/>
            <a:ext cx="3734918" cy="2502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211782" y="554182"/>
            <a:ext cx="394854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pPr algn="ctr">
              <a:lnSpc>
                <a:spcPct val="150000"/>
              </a:lnSpc>
            </a:pPr>
            <a:r>
              <a:rPr lang="ru-RU" sz="2000" b="1" dirty="0"/>
              <a:t>В качестве древесины используются ель, сосна, берёза, но можно использовать и другое растительное сырьё, например солому или хлопок.   Для производства бумаги так же используют бумажные отходы - макулатуру, что позволяет сократить вырубку леса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3617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8" y="-594"/>
            <a:ext cx="12193057" cy="6858594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84380" y="27709"/>
            <a:ext cx="5611091" cy="193963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Фото и описание проекта по этапам: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938529" y="277090"/>
            <a:ext cx="5073362" cy="520931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того, когда я рассказал родителям об истории  бумаги, мы с папой решили изучить  один из способов изготовления бумаги в домашних условиях И решили сами попробовать сделать бумагу.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Собрали необходимый материал: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использованную бумагу, теплую воду, клей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пва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миксер, «сетку».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4" y="2177769"/>
            <a:ext cx="3511567" cy="468208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203" y="1765150"/>
            <a:ext cx="3337437" cy="444991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049694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4" y="152404"/>
            <a:ext cx="2890406" cy="385387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744" y="2079341"/>
            <a:ext cx="2928505" cy="390467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570" y="2290615"/>
            <a:ext cx="3117277" cy="415636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847" y="2440717"/>
            <a:ext cx="3047999" cy="406399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713018" y="775854"/>
            <a:ext cx="8188037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ОСНОВЫ Я БЕРУ НЕНУЖНУЮ, СТАРУЮ БУМАГУ, ИЗМЕЛЬЧАЮ И ЗАЛИВАЮ ЕЕ ТЕПЛОЙ ВОДОЙ</a:t>
            </a:r>
          </a:p>
        </p:txBody>
      </p:sp>
    </p:spTree>
    <p:extLst>
      <p:ext uri="{BB962C8B-B14F-4D97-AF65-F5344CB8AC3E}">
        <p14:creationId xmlns:p14="http://schemas.microsoft.com/office/powerpoint/2010/main" val="2041668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" y="0"/>
            <a:ext cx="2680855" cy="357447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94" y="3574473"/>
            <a:ext cx="3805960" cy="285447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719" y="2395307"/>
            <a:ext cx="2663808" cy="355174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326" y="162547"/>
            <a:ext cx="2463809" cy="328507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456391" y="576550"/>
            <a:ext cx="65693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ПРОЦЕЖИВАЮ И ВЫКЛАДЫВАЮ ЭТУ КАШИЦУ ТОНКИМ СЛОЕМ НА РОВНУЮ ПОВЕРХНОСТЬ 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898" y="2395307"/>
            <a:ext cx="2682586" cy="357678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4366125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325</Words>
  <Application>Microsoft Office PowerPoint</Application>
  <PresentationFormat>Широкоэкранный</PresentationFormat>
  <Paragraphs>32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Consolas</vt:lpstr>
      <vt:lpstr>Times New Roman</vt:lpstr>
      <vt:lpstr>Тема Office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Наталья Лунёва</cp:lastModifiedBy>
  <cp:revision>18</cp:revision>
  <dcterms:created xsi:type="dcterms:W3CDTF">2023-04-01T12:40:20Z</dcterms:created>
  <dcterms:modified xsi:type="dcterms:W3CDTF">2024-07-30T09:32:42Z</dcterms:modified>
</cp:coreProperties>
</file>